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93" r:id="rId2"/>
    <p:sldId id="1203" r:id="rId3"/>
    <p:sldId id="1204" r:id="rId4"/>
    <p:sldId id="1205" r:id="rId5"/>
    <p:sldId id="1206" r:id="rId6"/>
    <p:sldId id="1207" r:id="rId7"/>
    <p:sldId id="1208" r:id="rId8"/>
    <p:sldId id="1209" r:id="rId9"/>
    <p:sldId id="121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152" y="2586988"/>
            <a:ext cx="9053849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351. LAWM KHAT KA NEI HI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6409" y="3764125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I’ve Found A Friend</a:t>
            </a:r>
          </a:p>
          <a:p>
            <a:r>
              <a:rPr lang="en-US" sz="1500" dirty="0"/>
              <a:t>Pau. 18:24</a:t>
            </a:r>
          </a:p>
          <a:p>
            <a:r>
              <a:rPr lang="en-US" sz="1500" dirty="0"/>
              <a:t>James Gridley Small, 1817-1888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92177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a!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Ki-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henkhawm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87927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91367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a!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64855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neihsa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neihsa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70781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705945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galmuh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thahatsak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do ding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kitawlnga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32503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a!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siampa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lamhilh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siampa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galdo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siampa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58743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241117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286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351. LAWM KHAT KA NEI HI</vt:lpstr>
      <vt:lpstr>1</vt:lpstr>
      <vt:lpstr>PowerPoint Presentation</vt:lpstr>
      <vt:lpstr>2</vt:lpstr>
      <vt:lpstr>PowerPoint Presentation</vt:lpstr>
      <vt:lpstr>3</vt:lpstr>
      <vt:lpstr>PowerPoint Presentation</vt:lpstr>
      <vt:lpstr>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2018-12-15T05:58:08Z</dcterms:modified>
</cp:coreProperties>
</file>